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8"/>
  </p:notesMasterIdLst>
  <p:sldIdLst>
    <p:sldId id="261" r:id="rId2"/>
    <p:sldId id="264" r:id="rId3"/>
    <p:sldId id="260" r:id="rId4"/>
    <p:sldId id="265" r:id="rId5"/>
    <p:sldId id="266" r:id="rId6"/>
    <p:sldId id="267" r:id="rId7"/>
  </p:sldIdLst>
  <p:sldSz cx="9144000" cy="6858000" type="screen4x3"/>
  <p:notesSz cx="6858000" cy="9144000"/>
  <p:embeddedFontLst>
    <p:embeddedFont>
      <p:font typeface="Century" pitchFamily="18" charset="0"/>
      <p:regular r:id="rId9"/>
    </p:embeddedFon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E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39" autoAdjust="0"/>
    <p:restoredTop sz="94660"/>
  </p:normalViewPr>
  <p:slideViewPr>
    <p:cSldViewPr>
      <p:cViewPr>
        <p:scale>
          <a:sx n="70" d="100"/>
          <a:sy n="70" d="100"/>
        </p:scale>
        <p:origin x="-83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C1BA9-9FEE-4203-8387-4F898444FA0B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44383-3E02-43BB-B49C-A5A7E4083B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9742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12.02.2019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755576" y="1522313"/>
            <a:ext cx="7560840" cy="4049827"/>
            <a:chOff x="900652" y="917858"/>
            <a:chExt cx="7523751" cy="362489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900652" y="917858"/>
              <a:ext cx="7165477" cy="19768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6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Century" pitchFamily="18" charset="0"/>
                  <a:cs typeface="Arial" charset="0"/>
                </a:rPr>
                <a:t>Фестиваль «Добрые истории»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36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" pitchFamily="18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36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Century" pitchFamily="18" charset="0"/>
                  <a:cs typeface="Arial" charset="0"/>
                </a:rPr>
                <a:t>Город </a:t>
              </a:r>
              <a:r>
                <a:rPr lang="ru-RU" sz="36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Century" pitchFamily="18" charset="0"/>
                  <a:cs typeface="Arial" charset="0"/>
                </a:rPr>
                <a:t> счастья</a:t>
              </a:r>
              <a:endParaRPr lang="ru-RU" sz="32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" pitchFamily="18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053793" y="3710391"/>
              <a:ext cx="3370610" cy="8323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  <a:cs typeface="Arial" charset="0"/>
                </a:rPr>
                <a:t>Руководитель проекта: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  <a:cs typeface="Arial" charset="0"/>
                </a:rPr>
                <a:t>Воспитатель 1КК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  <a:cs typeface="Arial" charset="0"/>
                </a:rPr>
                <a:t>Мотовилова </a:t>
              </a:r>
              <a:r>
                <a:rPr lang="ru-RU" sz="14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  <a:cs typeface="Arial" charset="0"/>
                </a:rPr>
                <a:t>Екатерина Сергеевна</a:t>
              </a:r>
              <a:endParaRPr lang="ru-RU" sz="1400" dirty="0">
                <a:solidFill>
                  <a:schemeClr val="accent3">
                    <a:lumMod val="50000"/>
                  </a:schemeClr>
                </a:solidFill>
                <a:latin typeface="Century" pitchFamily="18" charset="0"/>
                <a:cs typeface="Arial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571736" y="214290"/>
            <a:ext cx="628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>МУНИЦИПАЛЬНОЕ  БЮДЖЕТНОЕ ДОШКОЛЬНОЕ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>ОБРАЗОВАТЕЛЬНОЕ УЧРЕЖДЕНИЕ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>ДЕТСКИЙ САД №</a:t>
            </a: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>332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982378"/>
      </p:ext>
    </p:extLst>
  </p:cSld>
  <p:clrMapOvr>
    <a:masterClrMapping/>
  </p:clrMapOvr>
  <p:transition spd="med" advClick="0" advTm="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692696"/>
            <a:ext cx="4320480" cy="151216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Давным-давно стоял на реке маленький серый город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и жили в этом городе грустные люди.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Среди жителей был особенный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мальчик,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он мечтал построить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такой город, где все люди будут счастливы.</a:t>
            </a:r>
          </a:p>
          <a:p>
            <a:pPr marL="0" indent="0">
              <a:buNone/>
            </a:pPr>
            <a:endParaRPr lang="ru-RU" sz="1200" dirty="0">
              <a:solidFill>
                <a:schemeClr val="accent3">
                  <a:lumMod val="50000"/>
                </a:schemeClr>
              </a:solidFill>
              <a:latin typeface="Century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5" y="3356992"/>
            <a:ext cx="5456151" cy="3214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905" y="260648"/>
            <a:ext cx="4355976" cy="2837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2576411"/>
            <a:ext cx="396044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817557"/>
      </p:ext>
    </p:extLst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5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27984" y="548680"/>
            <a:ext cx="45282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тех пор много воды утекло, мальчик вырос и стал архитектором. И все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дома,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построенные им в городе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 нравились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ему,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вызывали грусть-тоску.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решил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юный архитектор отправиться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путешествие, пусть не за тридевять земель, но очень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далеко.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Путешествовал он долго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и, наконец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нашел место для осуществления заветной мечты – построить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город, где все люди будут счастливы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645024"/>
            <a:ext cx="4263112" cy="2981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32656"/>
            <a:ext cx="421668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1802" y="3695435"/>
            <a:ext cx="4320480" cy="2880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8024" y="332656"/>
            <a:ext cx="42343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Первым делом он построил парк в центре города, в котором был фонтан «Радуга»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 струями разного цвета. Вокруг фонтана были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оборудованы скамейки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чтобы жители города могли любоваться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фонтаном. Также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парке были посажены деревья, кусты.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Недалеко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 фонтана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располагалась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концертная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площадка для музыкальных фестивалей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спортивных мероприятий.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Дома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городе - разноцветные,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они на колесах, чтобы можно было менять место проживания. А дороги раскрашены в разные цвета.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56" y="548680"/>
            <a:ext cx="4736527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756" y="3575517"/>
            <a:ext cx="4792532" cy="26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2513" y="4149080"/>
            <a:ext cx="4061412" cy="2284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75637705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76389" y="750111"/>
            <a:ext cx="460851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Также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городе есть семейный зоопарк с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экзотическими животными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(обезьяны, крокодилы, динозавры и т.д.),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которых можно и погладить,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покормить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городе есть также необычные магазины, которые построены в один ряд в виде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паровозика,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они,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также как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дома,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могут передвигаться по всему городу. Через весь город проходит река «Любви», по ней можно прокатиться на  пароходе.</a:t>
            </a:r>
          </a:p>
          <a:p>
            <a:pPr algn="just"/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60922"/>
            <a:ext cx="4376389" cy="246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7264" y="3789040"/>
            <a:ext cx="448049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507"/>
          <a:stretch/>
        </p:blipFill>
        <p:spPr>
          <a:xfrm>
            <a:off x="191291" y="3789040"/>
            <a:ext cx="4105809" cy="2639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6865339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0"/>
                            </p:stCondLst>
                            <p:childTnLst>
                              <p:par>
                                <p:cTn id="19" presetID="2" presetClass="entr" presetSubtype="1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90872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свой город юный архитектор назвал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СЧАСТЬЕ», 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этом городе всем людям будет жить приятно, радостно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интересно!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6843" y="1607600"/>
            <a:ext cx="2725317" cy="4845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459" y="1828281"/>
            <a:ext cx="8070236" cy="4539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09990716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8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302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Century</vt:lpstr>
      <vt:lpstr>Times New Roman</vt:lpstr>
      <vt:lpstr>Calibri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Универсальные</dc:title>
  <dc:creator>Фокина Лидия Петровна</dc:creator>
  <cp:keywords>Шаблон презентации</cp:keywords>
  <cp:lastModifiedBy>методист</cp:lastModifiedBy>
  <cp:revision>67</cp:revision>
  <dcterms:created xsi:type="dcterms:W3CDTF">2014-07-06T18:18:01Z</dcterms:created>
  <dcterms:modified xsi:type="dcterms:W3CDTF">2019-02-12T13:18:45Z</dcterms:modified>
</cp:coreProperties>
</file>