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252"/>
    <a:srgbClr val="FFFFAF"/>
    <a:srgbClr val="FFFF8F"/>
    <a:srgbClr val="54B87C"/>
    <a:srgbClr val="FFC50D"/>
    <a:srgbClr val="A27B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ru-RU" dirty="0" smtClean="0"/>
              <a:t>Закаливание детей в детском саду.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5589240"/>
            <a:ext cx="5184576" cy="864096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</a:rPr>
              <a:t>Маслобойщикова</a:t>
            </a:r>
            <a:r>
              <a:rPr lang="ru-RU" sz="2800" dirty="0" smtClean="0">
                <a:solidFill>
                  <a:schemeClr val="tx1"/>
                </a:solidFill>
              </a:rPr>
              <a:t> Екатерина Сергеевна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1844824"/>
            <a:ext cx="5598469" cy="3771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503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Закаливание- </a:t>
            </a:r>
            <a:r>
              <a:rPr lang="ru-RU" sz="2800" dirty="0" smtClean="0"/>
              <a:t>система процедур способствующих повышению сопротивляемости организма неблагоприятным воздействиям внешней среды. </a:t>
            </a:r>
            <a:endParaRPr lang="ru-RU" b="1" dirty="0" smtClean="0"/>
          </a:p>
          <a:p>
            <a:r>
              <a:rPr lang="ru-RU" b="1" dirty="0" smtClean="0"/>
              <a:t>Закаливание </a:t>
            </a:r>
            <a:r>
              <a:rPr lang="ru-RU" b="1" dirty="0"/>
              <a:t>в детском саду </a:t>
            </a:r>
            <a:r>
              <a:rPr lang="ru-RU" b="1" dirty="0" smtClean="0"/>
              <a:t>- </a:t>
            </a:r>
            <a:r>
              <a:rPr lang="ru-RU" sz="2800" dirty="0"/>
              <a:t>один из действенных методов укрепления  иммунитета и профилактики заболеваний</a:t>
            </a:r>
            <a:r>
              <a:rPr lang="ru-RU" sz="2800" b="1" dirty="0"/>
              <a:t>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88000" indent="-288000" algn="l">
              <a:buFont typeface="Arial" pitchFamily="34" charset="0"/>
              <a:buChar char="•"/>
            </a:pPr>
            <a:r>
              <a:rPr lang="ru-RU" sz="3600" b="1" dirty="0" smtClean="0">
                <a:latin typeface="+mn-lt"/>
              </a:rPr>
              <a:t>Здоровье</a:t>
            </a:r>
            <a:r>
              <a:rPr lang="ru-RU" sz="3200" b="1" dirty="0" smtClean="0"/>
              <a:t>- </a:t>
            </a:r>
            <a:r>
              <a:rPr lang="ru-RU" sz="3100" dirty="0" smtClean="0">
                <a:latin typeface="+mn-lt"/>
              </a:rPr>
              <a:t>это не просто отсутствие болезней, это состояние полного физического, духовного и социального благополучия (ВОЗ).</a:t>
            </a:r>
            <a:endParaRPr lang="ru-RU" sz="31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52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Значение закаливания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-6109" y="1772816"/>
            <a:ext cx="98985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Закаливание оказывает общеукрепляющее </a:t>
            </a:r>
          </a:p>
          <a:p>
            <a:r>
              <a:rPr lang="ru-RU" sz="3600" dirty="0"/>
              <a:t>д</a:t>
            </a:r>
            <a:r>
              <a:rPr lang="ru-RU" sz="3600" dirty="0" smtClean="0"/>
              <a:t>ействие на организм, повышает тонус </a:t>
            </a:r>
          </a:p>
          <a:p>
            <a:r>
              <a:rPr lang="ru-RU" sz="3600" dirty="0" smtClean="0"/>
              <a:t>центральной нервной системы, улучшает </a:t>
            </a:r>
          </a:p>
          <a:p>
            <a:r>
              <a:rPr lang="ru-RU" sz="3600" dirty="0"/>
              <a:t>к</a:t>
            </a:r>
            <a:r>
              <a:rPr lang="ru-RU" sz="3600" dirty="0" smtClean="0"/>
              <a:t>ровообращение, нормализует обмен </a:t>
            </a:r>
          </a:p>
          <a:p>
            <a:r>
              <a:rPr lang="ru-RU" sz="3600" dirty="0" smtClean="0"/>
              <a:t>веществ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9015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Систематичность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Постепенность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Последовательность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Учет индивидуальных особенностей ребенка и состояние его здоровья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Комплексность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Положительно-эмоциональное отношение ребенка к закаливанию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принципы закаливания:</a:t>
            </a:r>
          </a:p>
        </p:txBody>
      </p:sp>
    </p:spTree>
    <p:extLst>
      <p:ext uri="{BB962C8B-B14F-4D97-AF65-F5344CB8AC3E}">
        <p14:creationId xmlns:p14="http://schemas.microsoft.com/office/powerpoint/2010/main" val="21808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prstTxWarp prst="textDeflateInflate">
              <a:avLst/>
            </a:prstTxWarp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en-US" b="1" dirty="0" smtClean="0">
              <a:solidFill>
                <a:srgbClr val="80008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Солнце, воздух и вода – наши верные друзья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факторы закаливания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347526" y="152043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091766">
            <a:off x="6276570" y="14497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2459586">
            <a:off x="2601236" y="146402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21" y="2374198"/>
            <a:ext cx="2011464" cy="2011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374198"/>
            <a:ext cx="2304256" cy="1918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2628900"/>
            <a:ext cx="2847975" cy="175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948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Методы закаливания</a:t>
            </a:r>
            <a:endParaRPr lang="ru-RU" sz="5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323528" y="1484784"/>
            <a:ext cx="2448272" cy="1512168"/>
          </a:xfrm>
          <a:prstGeom prst="flowChartAlternateProcess">
            <a:avLst/>
          </a:prstGeom>
          <a:solidFill>
            <a:srgbClr val="DFE2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Солнечные процедуры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23528" y="3178824"/>
            <a:ext cx="2448272" cy="1512168"/>
          </a:xfrm>
          <a:prstGeom prst="flowChartAlternate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Воздушные процедуры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42643" y="4941168"/>
            <a:ext cx="2448272" cy="15121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Водные процедуры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25605" y="1484784"/>
            <a:ext cx="5980434" cy="1512168"/>
          </a:xfrm>
          <a:prstGeom prst="roundRect">
            <a:avLst/>
          </a:prstGeom>
          <a:solidFill>
            <a:srgbClr val="DFE2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2"/>
                </a:solidFill>
              </a:rPr>
              <a:t>Солнечные ванны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2114" y="3178824"/>
            <a:ext cx="5980434" cy="15121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Воздушные ванны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Прогулки и игры на свежем воздухе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Облегченная одежда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Дневной сон с открытой фрамугой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Выполнение режима проветривания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43540" y="4941168"/>
            <a:ext cx="5980434" cy="1512168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Умывание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Обтирание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Обливание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Купание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</a:rPr>
              <a:t>Полоскание рта и горла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3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Противопоказания: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880478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/>
              <a:t>е</a:t>
            </a:r>
            <a:r>
              <a:rPr lang="ru-RU" sz="3200" dirty="0" smtClean="0"/>
              <a:t>сли еще не прошло пяти дней после</a:t>
            </a:r>
          </a:p>
          <a:p>
            <a:r>
              <a:rPr lang="ru-RU" sz="3200" dirty="0" smtClean="0"/>
              <a:t> заболевания или профилактической </a:t>
            </a:r>
          </a:p>
          <a:p>
            <a:r>
              <a:rPr lang="ru-RU" sz="3200" dirty="0" smtClean="0"/>
              <a:t>прививки;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/>
              <a:t>е</a:t>
            </a:r>
            <a:r>
              <a:rPr lang="ru-RU" sz="3200" dirty="0" smtClean="0"/>
              <a:t>сли еще не прошло двух недель после </a:t>
            </a:r>
          </a:p>
          <a:p>
            <a:r>
              <a:rPr lang="ru-RU" sz="3200" dirty="0" smtClean="0"/>
              <a:t>обострения хронического заболевания;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/>
              <a:t>е</a:t>
            </a:r>
            <a:r>
              <a:rPr lang="ru-RU" sz="3200" dirty="0" smtClean="0"/>
              <a:t>сли в детском саду карантин;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/>
              <a:t>п</a:t>
            </a:r>
            <a:r>
              <a:rPr lang="ru-RU" sz="3200" dirty="0" smtClean="0"/>
              <a:t>овышенная температура у ребенка вечером;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/>
              <a:t>с</a:t>
            </a:r>
            <a:r>
              <a:rPr lang="ru-RU" sz="3200" dirty="0" smtClean="0"/>
              <a:t>трах ребенка перед закаливанием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50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Эффективность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340768"/>
            <a:ext cx="370421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4000" dirty="0" smtClean="0"/>
              <a:t>Настроение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4000" dirty="0" smtClean="0"/>
              <a:t>Самочувствие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4000" dirty="0" smtClean="0"/>
              <a:t>Утомляемость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4000" dirty="0" smtClean="0"/>
              <a:t>Аппетит</a:t>
            </a:r>
          </a:p>
          <a:p>
            <a:pPr marL="342900" indent="-342900">
              <a:buFont typeface="+mj-lt"/>
              <a:buAutoNum type="arabicParenR"/>
            </a:pPr>
            <a:r>
              <a:rPr lang="ru-RU" sz="4000" dirty="0" smtClean="0"/>
              <a:t>Сон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6252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492896"/>
            <a:ext cx="8595623" cy="1569660"/>
          </a:xfrm>
          <a:prstGeom prst="rect">
            <a:avLst/>
          </a:prstGeom>
          <a:noFill/>
        </p:spPr>
        <p:txBody>
          <a:bodyPr wrap="none" rtlCol="0">
            <a:prstTxWarp prst="textDoubleWave1">
              <a:avLst/>
            </a:prstTxWarp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Самое главное – не прекращайте закаливания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Будьте здоровы!!!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19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205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Закаливание детей в детском саду.</vt:lpstr>
      <vt:lpstr>Здоровье- это не просто отсутствие болезней, это состояние полного физического, духовного и социального благополучия (ВОЗ).</vt:lpstr>
      <vt:lpstr>Значение закаливания</vt:lpstr>
      <vt:lpstr>Основные принципы закаливания:</vt:lpstr>
      <vt:lpstr>Основные факторы закаливания</vt:lpstr>
      <vt:lpstr>Методы закаливания</vt:lpstr>
      <vt:lpstr>Противопоказания: </vt:lpstr>
      <vt:lpstr>Эффективность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Закаливание детей в детском саду.</dc:title>
  <dc:creator>эд</dc:creator>
  <cp:lastModifiedBy>Катя</cp:lastModifiedBy>
  <cp:revision>23</cp:revision>
  <dcterms:created xsi:type="dcterms:W3CDTF">2017-04-27T17:11:58Z</dcterms:created>
  <dcterms:modified xsi:type="dcterms:W3CDTF">2017-05-04T08:26:55Z</dcterms:modified>
</cp:coreProperties>
</file>